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1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197"/>
  </p:normalViewPr>
  <p:slideViewPr>
    <p:cSldViewPr snapToGrid="0" snapToObjects="1">
      <p:cViewPr varScale="1">
        <p:scale>
          <a:sx n="109" d="100"/>
          <a:sy n="109" d="100"/>
        </p:scale>
        <p:origin x="20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20CBE-7FCB-9E4F-B446-DE736BE095BE}" type="datetimeFigureOut">
              <a:rPr lang="sv-SE" smtClean="0"/>
              <a:t>2021-05-27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0B23E-E271-6344-9047-F6B9F01F99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6757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B25651C1-BF18-274C-B75E-41A35B287814}"/>
              </a:ext>
            </a:extLst>
          </p:cNvPr>
          <p:cNvSpPr/>
          <p:nvPr userDrawn="1"/>
        </p:nvSpPr>
        <p:spPr>
          <a:xfrm>
            <a:off x="0" y="0"/>
            <a:ext cx="12672646" cy="4632013"/>
          </a:xfrm>
          <a:prstGeom prst="rect">
            <a:avLst/>
          </a:prstGeom>
          <a:blipFill dpi="0" rotWithShape="1">
            <a:blip r:embed="rId2">
              <a:alphaModFix amt="3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13F539F-EFA1-9248-84D4-00FF745679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3419"/>
            <a:ext cx="9144000" cy="2387600"/>
          </a:xfrm>
          <a:solidFill>
            <a:schemeClr val="bg1">
              <a:alpha val="85000"/>
            </a:schemeClr>
          </a:solidFill>
        </p:spPr>
        <p:txBody>
          <a:bodyPr anchor="b">
            <a:normAutofit/>
          </a:bodyPr>
          <a:lstStyle>
            <a:lvl1pPr algn="ctr">
              <a:defRPr sz="44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noProof="0" dirty="0" err="1"/>
              <a:t>Klicka</a:t>
            </a:r>
            <a:r>
              <a:rPr lang="en-US" noProof="0" dirty="0"/>
              <a:t> </a:t>
            </a:r>
            <a:r>
              <a:rPr lang="en-US" noProof="0" dirty="0" err="1"/>
              <a:t>här</a:t>
            </a:r>
            <a:r>
              <a:rPr lang="en-US" noProof="0" dirty="0"/>
              <a:t> </a:t>
            </a:r>
            <a:r>
              <a:rPr lang="en-US" noProof="0" dirty="0" err="1"/>
              <a:t>för</a:t>
            </a:r>
            <a:r>
              <a:rPr lang="en-US" noProof="0" dirty="0"/>
              <a:t> </a:t>
            </a:r>
            <a:r>
              <a:rPr lang="en-US" noProof="0" dirty="0" err="1"/>
              <a:t>att</a:t>
            </a:r>
            <a:r>
              <a:rPr lang="en-US" noProof="0" dirty="0"/>
              <a:t> </a:t>
            </a:r>
            <a:r>
              <a:rPr lang="en-US" noProof="0" dirty="0" err="1"/>
              <a:t>ändra</a:t>
            </a:r>
            <a:r>
              <a:rPr lang="en-US" noProof="0" dirty="0"/>
              <a:t> mall </a:t>
            </a:r>
            <a:r>
              <a:rPr lang="en-US" noProof="0" dirty="0" err="1"/>
              <a:t>för</a:t>
            </a:r>
            <a:r>
              <a:rPr lang="en-US" noProof="0" dirty="0"/>
              <a:t> </a:t>
            </a:r>
            <a:r>
              <a:rPr lang="en-US" noProof="0" dirty="0" err="1"/>
              <a:t>rubrikformat</a:t>
            </a:r>
            <a:endParaRPr lang="en-US" noProof="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005CAEC-C0BE-4242-81A4-481119126C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84475"/>
            <a:ext cx="9144000" cy="1655762"/>
          </a:xfrm>
          <a:solidFill>
            <a:schemeClr val="bg1">
              <a:alpha val="85096"/>
            </a:schemeClr>
          </a:solidFill>
        </p:spPr>
        <p:txBody>
          <a:bodyPr/>
          <a:lstStyle>
            <a:lvl1pPr marL="0" indent="0" algn="ctr">
              <a:buNone/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 err="1"/>
              <a:t>Klicka</a:t>
            </a:r>
            <a:r>
              <a:rPr lang="en-US" noProof="0" dirty="0"/>
              <a:t> </a:t>
            </a:r>
            <a:r>
              <a:rPr lang="en-US" noProof="0" dirty="0" err="1"/>
              <a:t>här</a:t>
            </a:r>
            <a:r>
              <a:rPr lang="en-US" noProof="0" dirty="0"/>
              <a:t> </a:t>
            </a:r>
            <a:r>
              <a:rPr lang="en-US" noProof="0" dirty="0" err="1"/>
              <a:t>för</a:t>
            </a:r>
            <a:r>
              <a:rPr lang="en-US" noProof="0" dirty="0"/>
              <a:t> </a:t>
            </a:r>
            <a:r>
              <a:rPr lang="en-US" noProof="0" dirty="0" err="1"/>
              <a:t>att</a:t>
            </a:r>
            <a:r>
              <a:rPr lang="en-US" noProof="0" dirty="0"/>
              <a:t> </a:t>
            </a:r>
            <a:r>
              <a:rPr lang="en-US" noProof="0" dirty="0" err="1"/>
              <a:t>ändra</a:t>
            </a:r>
            <a:r>
              <a:rPr lang="en-US" noProof="0" dirty="0"/>
              <a:t> mall </a:t>
            </a:r>
            <a:r>
              <a:rPr lang="en-US" noProof="0" dirty="0" err="1"/>
              <a:t>för</a:t>
            </a:r>
            <a:r>
              <a:rPr lang="en-US" noProof="0" dirty="0"/>
              <a:t> </a:t>
            </a:r>
            <a:r>
              <a:rPr lang="en-US" noProof="0" dirty="0" err="1"/>
              <a:t>underrubrikformat</a:t>
            </a:r>
            <a:endParaRPr lang="en-US" noProof="0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1F65981-9A3D-2042-BBCE-989634EF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0000" y="6480000"/>
            <a:ext cx="910281" cy="365125"/>
          </a:xfrm>
        </p:spPr>
        <p:txBody>
          <a:bodyPr/>
          <a:lstStyle/>
          <a:p>
            <a:fld id="{FB7726B5-4EC8-0F4D-8F3C-01DBAC5DFA90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00218F3-17A0-0343-9A07-9B0642E6EA6E}"/>
              </a:ext>
            </a:extLst>
          </p:cNvPr>
          <p:cNvSpPr/>
          <p:nvPr userDrawn="1"/>
        </p:nvSpPr>
        <p:spPr>
          <a:xfrm>
            <a:off x="6916270" y="4673693"/>
            <a:ext cx="4760259" cy="202845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5748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ED946-1AC2-3D48-99AC-C648F762C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94" y="257454"/>
            <a:ext cx="10035988" cy="847165"/>
          </a:xfrm>
        </p:spPr>
        <p:txBody>
          <a:bodyPr>
            <a:normAutofit/>
          </a:bodyPr>
          <a:lstStyle>
            <a:lvl1pPr>
              <a:defRPr sz="36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 err="1"/>
              <a:t>Klicka</a:t>
            </a:r>
            <a:r>
              <a:rPr lang="en-US" noProof="0" dirty="0"/>
              <a:t> </a:t>
            </a:r>
            <a:r>
              <a:rPr lang="en-US" noProof="0" dirty="0" err="1"/>
              <a:t>här</a:t>
            </a:r>
            <a:r>
              <a:rPr lang="en-US" noProof="0" dirty="0"/>
              <a:t> </a:t>
            </a:r>
            <a:r>
              <a:rPr lang="en-US" noProof="0" dirty="0" err="1"/>
              <a:t>för</a:t>
            </a:r>
            <a:r>
              <a:rPr lang="en-US" noProof="0" dirty="0"/>
              <a:t> </a:t>
            </a:r>
            <a:r>
              <a:rPr lang="en-US" noProof="0" dirty="0" err="1"/>
              <a:t>att</a:t>
            </a:r>
            <a:r>
              <a:rPr lang="en-US" noProof="0" dirty="0"/>
              <a:t> </a:t>
            </a:r>
            <a:r>
              <a:rPr lang="en-US" noProof="0" dirty="0" err="1"/>
              <a:t>ändra</a:t>
            </a:r>
            <a:r>
              <a:rPr lang="en-US" noProof="0" dirty="0"/>
              <a:t> mall </a:t>
            </a:r>
            <a:r>
              <a:rPr lang="en-US" noProof="0" dirty="0" err="1"/>
              <a:t>för</a:t>
            </a:r>
            <a:r>
              <a:rPr lang="en-US" noProof="0" dirty="0"/>
              <a:t> </a:t>
            </a:r>
            <a:r>
              <a:rPr lang="en-US" noProof="0" dirty="0" err="1"/>
              <a:t>rubrikformat</a:t>
            </a:r>
            <a:endParaRPr lang="en-US" noProof="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82308DF-9BD5-8A49-937C-5064BEB2EC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094" y="1237128"/>
            <a:ext cx="5916706" cy="5180853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dirty="0" err="1"/>
              <a:t>Klicka</a:t>
            </a:r>
            <a:r>
              <a:rPr lang="en-US" noProof="0" dirty="0"/>
              <a:t> </a:t>
            </a:r>
            <a:r>
              <a:rPr lang="en-US" noProof="0" dirty="0" err="1"/>
              <a:t>här</a:t>
            </a:r>
            <a:r>
              <a:rPr lang="en-US" noProof="0" dirty="0"/>
              <a:t> </a:t>
            </a:r>
            <a:r>
              <a:rPr lang="en-US" noProof="0" dirty="0" err="1"/>
              <a:t>för</a:t>
            </a:r>
            <a:r>
              <a:rPr lang="en-US" noProof="0" dirty="0"/>
              <a:t> </a:t>
            </a:r>
            <a:r>
              <a:rPr lang="en-US" noProof="0" dirty="0" err="1"/>
              <a:t>att</a:t>
            </a:r>
            <a:r>
              <a:rPr lang="en-US" noProof="0" dirty="0"/>
              <a:t> </a:t>
            </a:r>
            <a:r>
              <a:rPr lang="en-US" noProof="0" dirty="0" err="1"/>
              <a:t>ändra</a:t>
            </a:r>
            <a:r>
              <a:rPr lang="en-US" noProof="0" dirty="0"/>
              <a:t> format </a:t>
            </a:r>
            <a:r>
              <a:rPr lang="en-US" noProof="0" dirty="0" err="1"/>
              <a:t>på</a:t>
            </a:r>
            <a:r>
              <a:rPr lang="en-US" noProof="0" dirty="0"/>
              <a:t> </a:t>
            </a:r>
            <a:r>
              <a:rPr lang="en-US" noProof="0" dirty="0" err="1"/>
              <a:t>bakgrundstexten</a:t>
            </a:r>
            <a:endParaRPr lang="en-US" noProof="0" dirty="0"/>
          </a:p>
          <a:p>
            <a:pPr lvl="1"/>
            <a:r>
              <a:rPr lang="en-US" noProof="0" dirty="0" err="1"/>
              <a:t>Nivå</a:t>
            </a:r>
            <a:r>
              <a:rPr lang="en-US" noProof="0" dirty="0"/>
              <a:t> </a:t>
            </a:r>
            <a:r>
              <a:rPr lang="en-US" noProof="0" dirty="0" err="1"/>
              <a:t>två</a:t>
            </a:r>
            <a:endParaRPr lang="en-US" noProof="0" dirty="0"/>
          </a:p>
          <a:p>
            <a:pPr lvl="2"/>
            <a:r>
              <a:rPr lang="en-US" noProof="0" dirty="0" err="1"/>
              <a:t>Nivå</a:t>
            </a:r>
            <a:r>
              <a:rPr lang="en-US" noProof="0" dirty="0"/>
              <a:t> </a:t>
            </a:r>
            <a:r>
              <a:rPr lang="en-US" noProof="0" dirty="0" err="1"/>
              <a:t>tre</a:t>
            </a:r>
            <a:endParaRPr lang="en-US" noProof="0" dirty="0"/>
          </a:p>
          <a:p>
            <a:pPr lvl="3"/>
            <a:r>
              <a:rPr lang="en-US" noProof="0" dirty="0" err="1"/>
              <a:t>Nivå</a:t>
            </a:r>
            <a:r>
              <a:rPr lang="en-US" noProof="0" dirty="0"/>
              <a:t> </a:t>
            </a:r>
            <a:r>
              <a:rPr lang="en-US" noProof="0" dirty="0" err="1"/>
              <a:t>fyra</a:t>
            </a:r>
            <a:endParaRPr lang="en-US" noProof="0" dirty="0"/>
          </a:p>
          <a:p>
            <a:pPr lvl="4"/>
            <a:r>
              <a:rPr lang="en-US" noProof="0" dirty="0" err="1"/>
              <a:t>Nivå</a:t>
            </a:r>
            <a:r>
              <a:rPr lang="en-US" noProof="0" dirty="0"/>
              <a:t>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5E7ECB0-4A58-7041-8B74-D209BE89A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237129"/>
            <a:ext cx="5916705" cy="5180854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dirty="0" err="1"/>
              <a:t>Klicka</a:t>
            </a:r>
            <a:r>
              <a:rPr lang="en-US" noProof="0" dirty="0"/>
              <a:t> </a:t>
            </a:r>
            <a:r>
              <a:rPr lang="en-US" noProof="0" dirty="0" err="1"/>
              <a:t>här</a:t>
            </a:r>
            <a:r>
              <a:rPr lang="en-US" noProof="0" dirty="0"/>
              <a:t> </a:t>
            </a:r>
            <a:r>
              <a:rPr lang="en-US" noProof="0" dirty="0" err="1"/>
              <a:t>för</a:t>
            </a:r>
            <a:r>
              <a:rPr lang="en-US" noProof="0" dirty="0"/>
              <a:t> </a:t>
            </a:r>
            <a:r>
              <a:rPr lang="en-US" noProof="0" dirty="0" err="1"/>
              <a:t>att</a:t>
            </a:r>
            <a:r>
              <a:rPr lang="en-US" noProof="0" dirty="0"/>
              <a:t> </a:t>
            </a:r>
            <a:r>
              <a:rPr lang="en-US" noProof="0" dirty="0" err="1"/>
              <a:t>ändra</a:t>
            </a:r>
            <a:r>
              <a:rPr lang="en-US" noProof="0" dirty="0"/>
              <a:t> format </a:t>
            </a:r>
            <a:r>
              <a:rPr lang="en-US" noProof="0" dirty="0" err="1"/>
              <a:t>på</a:t>
            </a:r>
            <a:r>
              <a:rPr lang="en-US" noProof="0" dirty="0"/>
              <a:t> </a:t>
            </a:r>
            <a:r>
              <a:rPr lang="en-US" noProof="0" dirty="0" err="1"/>
              <a:t>bakgrundstexten</a:t>
            </a:r>
            <a:endParaRPr lang="en-US" noProof="0" dirty="0"/>
          </a:p>
          <a:p>
            <a:pPr lvl="1"/>
            <a:r>
              <a:rPr lang="en-US" noProof="0" dirty="0" err="1"/>
              <a:t>Nivå</a:t>
            </a:r>
            <a:r>
              <a:rPr lang="en-US" noProof="0" dirty="0"/>
              <a:t> </a:t>
            </a:r>
            <a:r>
              <a:rPr lang="en-US" noProof="0" dirty="0" err="1"/>
              <a:t>två</a:t>
            </a:r>
            <a:endParaRPr lang="en-US" noProof="0" dirty="0"/>
          </a:p>
          <a:p>
            <a:pPr lvl="2"/>
            <a:r>
              <a:rPr lang="en-US" noProof="0" dirty="0" err="1"/>
              <a:t>Nivå</a:t>
            </a:r>
            <a:r>
              <a:rPr lang="en-US" noProof="0" dirty="0"/>
              <a:t> </a:t>
            </a:r>
            <a:r>
              <a:rPr lang="en-US" noProof="0" dirty="0" err="1"/>
              <a:t>tre</a:t>
            </a:r>
            <a:endParaRPr lang="en-US" noProof="0" dirty="0"/>
          </a:p>
          <a:p>
            <a:pPr lvl="3"/>
            <a:r>
              <a:rPr lang="en-US" noProof="0" dirty="0" err="1"/>
              <a:t>Nivå</a:t>
            </a:r>
            <a:r>
              <a:rPr lang="en-US" noProof="0" dirty="0"/>
              <a:t> </a:t>
            </a:r>
            <a:r>
              <a:rPr lang="en-US" noProof="0" dirty="0" err="1"/>
              <a:t>fyra</a:t>
            </a:r>
            <a:endParaRPr lang="en-US" noProof="0" dirty="0"/>
          </a:p>
          <a:p>
            <a:pPr lvl="4"/>
            <a:r>
              <a:rPr lang="en-US" noProof="0" dirty="0" err="1"/>
              <a:t>Nivå</a:t>
            </a:r>
            <a:r>
              <a:rPr lang="en-US" noProof="0" dirty="0"/>
              <a:t>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140F00E-B8E4-E047-93C2-B7F4384E4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0000" y="6480000"/>
            <a:ext cx="891989" cy="365125"/>
          </a:xfrm>
        </p:spPr>
        <p:txBody>
          <a:bodyPr/>
          <a:lstStyle/>
          <a:p>
            <a:fld id="{FB7726B5-4EC8-0F4D-8F3C-01DBAC5DFA90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49933AE9-41E8-8749-8BA0-3383B89BA6EB}"/>
              </a:ext>
            </a:extLst>
          </p:cNvPr>
          <p:cNvSpPr/>
          <p:nvPr userDrawn="1"/>
        </p:nvSpPr>
        <p:spPr>
          <a:xfrm>
            <a:off x="10139082" y="257454"/>
            <a:ext cx="1949824" cy="84716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84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8B7150D-2DCB-8C4A-AA51-2696A74C1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0000" y="6480000"/>
            <a:ext cx="999565" cy="365125"/>
          </a:xfrm>
        </p:spPr>
        <p:txBody>
          <a:bodyPr/>
          <a:lstStyle/>
          <a:p>
            <a:fld id="{FB7726B5-4EC8-0F4D-8F3C-01DBAC5DFA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562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10377EF-2FCC-494E-815F-9AB0468A0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97E97E6-61FB-4E4F-85D9-C051D03AF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Klicka här för att ändra format på bakgrundstexten</a:t>
            </a:r>
          </a:p>
          <a:p>
            <a:pPr lvl="1"/>
            <a:r>
              <a:rPr lang="en-US" noProof="0"/>
              <a:t>Nivå två</a:t>
            </a:r>
          </a:p>
          <a:p>
            <a:pPr lvl="2"/>
            <a:r>
              <a:rPr lang="en-US" noProof="0"/>
              <a:t>Nivå tre</a:t>
            </a:r>
          </a:p>
          <a:p>
            <a:pPr lvl="3"/>
            <a:r>
              <a:rPr lang="en-US" noProof="0"/>
              <a:t>Nivå fyra</a:t>
            </a:r>
          </a:p>
          <a:p>
            <a:pPr lvl="4"/>
            <a:r>
              <a:rPr lang="en-US" noProof="0"/>
              <a:t>Nivå fem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647D16E-D344-534B-B332-0F48D5EE85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0000" y="6480000"/>
            <a:ext cx="9995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726B5-4EC8-0F4D-8F3C-01DBAC5DFA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690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5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7A4C93-1C76-BE4D-B06F-958E6047A5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Case Title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A4BE29-4352-684A-9360-3D063450C4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Authors &amp; Affiliations</a:t>
            </a:r>
          </a:p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8BE9A41-B4B1-1642-BB25-4B0B72956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26B5-4EC8-0F4D-8F3C-01DBAC5DFA9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6215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C38A82-1DAA-1E45-8D98-53E5670CF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Information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87527C9-8C45-9940-A1F8-AA55002205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here (include any relevant images)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8D20AA0-8E0A-754A-92FA-312435CE25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Content here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BD4070C-7D04-DB42-A072-1BCAA7971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26B5-4EC8-0F4D-8F3C-01DBAC5DFA90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3626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E4BF89-0139-E44F-88E2-957389F68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Description of Submitted Tissues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AEB8D89-8E69-9744-8CB2-2B6C816124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here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15AC595-B9A5-FB45-9083-85328B65B7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here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43099FD-395F-6149-94B4-21FE01837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26B5-4EC8-0F4D-8F3C-01DBAC5DFA90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6213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E4BF89-0139-E44F-88E2-957389F68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Details of Microscopic Findings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AEB8D89-8E69-9744-8CB2-2B6C816124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here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15AC595-B9A5-FB45-9083-85328B65B7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here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43099FD-395F-6149-94B4-21FE01837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26B5-4EC8-0F4D-8F3C-01DBAC5DFA90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1826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E4BF89-0139-E44F-88E2-957389F68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Immunophenotype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AEB8D89-8E69-9744-8CB2-2B6C816124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here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15AC595-B9A5-FB45-9083-85328B65B7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here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43099FD-395F-6149-94B4-21FE01837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26B5-4EC8-0F4D-8F3C-01DBAC5DFA90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5374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E4BF89-0139-E44F-88E2-957389F68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Cytogenetics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AEB8D89-8E69-9744-8CB2-2B6C816124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here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15AC595-B9A5-FB45-9083-85328B65B7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here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43099FD-395F-6149-94B4-21FE01837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26B5-4EC8-0F4D-8F3C-01DBAC5DFA90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90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E4BF89-0139-E44F-88E2-957389F68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Molecular Studies 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AEB8D89-8E69-9744-8CB2-2B6C816124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here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15AC595-B9A5-FB45-9083-85328B65B7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here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43099FD-395F-6149-94B4-21FE01837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26B5-4EC8-0F4D-8F3C-01DBAC5DFA90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5125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E4BF89-0139-E44F-88E2-957389F68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Proposed Diagnosis/ses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AEB8D89-8E69-9744-8CB2-2B6C816124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here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15AC595-B9A5-FB45-9083-85328B65B7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here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43099FD-395F-6149-94B4-21FE01837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26B5-4EC8-0F4D-8F3C-01DBAC5DFA90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01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E4BF89-0139-E44F-88E2-957389F68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Interesting Feature(s) of Case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AEB8D89-8E69-9744-8CB2-2B6C816124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here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15AC595-B9A5-FB45-9083-85328B65B7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here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43099FD-395F-6149-94B4-21FE01837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26B5-4EC8-0F4D-8F3C-01DBAC5DFA90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9502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77</Words>
  <Application>Microsoft Macintosh PowerPoint</Application>
  <PresentationFormat>Bredbild</PresentationFormat>
  <Paragraphs>35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Office-tema</vt:lpstr>
      <vt:lpstr>Case Title</vt:lpstr>
      <vt:lpstr>Clinical Information</vt:lpstr>
      <vt:lpstr>Description of Submitted Tissues</vt:lpstr>
      <vt:lpstr>Details of Microscopic Findings </vt:lpstr>
      <vt:lpstr>Immunophenotype</vt:lpstr>
      <vt:lpstr>Cytogenetics </vt:lpstr>
      <vt:lpstr>Molecular Studies  </vt:lpstr>
      <vt:lpstr>Proposed Diagnosis/ses </vt:lpstr>
      <vt:lpstr>Interesting Feature(s) of Case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Ola Nilsson</dc:creator>
  <cp:lastModifiedBy>Ola Nilsson</cp:lastModifiedBy>
  <cp:revision>12</cp:revision>
  <dcterms:created xsi:type="dcterms:W3CDTF">2021-05-26T08:40:33Z</dcterms:created>
  <dcterms:modified xsi:type="dcterms:W3CDTF">2021-05-27T09:08:22Z</dcterms:modified>
</cp:coreProperties>
</file>