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00A2-6CC8-E946-918C-67E753C6797C}" type="datetimeFigureOut">
              <a:rPr lang="sv-SE" smtClean="0"/>
              <a:t>17-09-08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1829-31CD-D242-BD81-30099641ABE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383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00A2-6CC8-E946-918C-67E753C6797C}" type="datetimeFigureOut">
              <a:rPr lang="sv-SE" smtClean="0"/>
              <a:t>17-09-08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1829-31CD-D242-BD81-30099641ABE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132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00A2-6CC8-E946-918C-67E753C6797C}" type="datetimeFigureOut">
              <a:rPr lang="sv-SE" smtClean="0"/>
              <a:t>17-09-08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1829-31CD-D242-BD81-30099641ABE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34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00A2-6CC8-E946-918C-67E753C6797C}" type="datetimeFigureOut">
              <a:rPr lang="sv-SE" smtClean="0"/>
              <a:t>17-09-08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1829-31CD-D242-BD81-30099641ABE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319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00A2-6CC8-E946-918C-67E753C6797C}" type="datetimeFigureOut">
              <a:rPr lang="sv-SE" smtClean="0"/>
              <a:t>17-09-08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1829-31CD-D242-BD81-30099641ABE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38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00A2-6CC8-E946-918C-67E753C6797C}" type="datetimeFigureOut">
              <a:rPr lang="sv-SE" smtClean="0"/>
              <a:t>17-09-08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1829-31CD-D242-BD81-30099641ABE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323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00A2-6CC8-E946-918C-67E753C6797C}" type="datetimeFigureOut">
              <a:rPr lang="sv-SE" smtClean="0"/>
              <a:t>17-09-08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1829-31CD-D242-BD81-30099641ABE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222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00A2-6CC8-E946-918C-67E753C6797C}" type="datetimeFigureOut">
              <a:rPr lang="sv-SE" smtClean="0"/>
              <a:t>17-09-08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1829-31CD-D242-BD81-30099641ABE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037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00A2-6CC8-E946-918C-67E753C6797C}" type="datetimeFigureOut">
              <a:rPr lang="sv-SE" smtClean="0"/>
              <a:t>17-09-08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1829-31CD-D242-BD81-30099641ABE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164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00A2-6CC8-E946-918C-67E753C6797C}" type="datetimeFigureOut">
              <a:rPr lang="sv-SE" smtClean="0"/>
              <a:t>17-09-08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1829-31CD-D242-BD81-30099641ABE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252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00A2-6CC8-E946-918C-67E753C6797C}" type="datetimeFigureOut">
              <a:rPr lang="sv-SE" smtClean="0"/>
              <a:t>17-09-08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1829-31CD-D242-BD81-30099641ABE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786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700A2-6CC8-E946-918C-67E753C6797C}" type="datetimeFigureOut">
              <a:rPr lang="sv-SE" smtClean="0"/>
              <a:t>17-09-08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A1829-31CD-D242-BD81-30099641ABE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544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rugs-porphyria.org/" TargetMode="External"/><Relationship Id="rId3" Type="http://schemas.openxmlformats.org/officeDocument/2006/relationships/hyperlink" Target="http://www.hiv-druginteraction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846558" y="742028"/>
            <a:ext cx="64998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600" u="sng" dirty="0" smtClean="0"/>
              <a:t>http://</a:t>
            </a:r>
            <a:r>
              <a:rPr lang="sv-SE" sz="3600" u="sng" dirty="0" err="1" smtClean="0"/>
              <a:t>www.orphananesthesia.eu</a:t>
            </a:r>
            <a:endParaRPr lang="sv-SE" sz="3600" dirty="0"/>
          </a:p>
        </p:txBody>
      </p:sp>
      <p:sp>
        <p:nvSpPr>
          <p:cNvPr id="5" name="textruta 4"/>
          <p:cNvSpPr txBox="1"/>
          <p:nvPr/>
        </p:nvSpPr>
        <p:spPr>
          <a:xfrm>
            <a:off x="846558" y="1886067"/>
            <a:ext cx="586711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/>
              <a:t>PUBMED/OMIM </a:t>
            </a:r>
          </a:p>
          <a:p>
            <a:r>
              <a:rPr lang="sv-SE" sz="3600" dirty="0" smtClean="0"/>
              <a:t>Try for </a:t>
            </a:r>
            <a:r>
              <a:rPr lang="sv-SE" sz="3600" dirty="0" err="1" smtClean="0"/>
              <a:t>very</a:t>
            </a:r>
            <a:r>
              <a:rPr lang="sv-SE" sz="3600" dirty="0" smtClean="0"/>
              <a:t> rare </a:t>
            </a:r>
            <a:r>
              <a:rPr lang="sv-SE" sz="3600" dirty="0" err="1" smtClean="0"/>
              <a:t>disease</a:t>
            </a:r>
            <a:endParaRPr lang="sv-SE" sz="3600" dirty="0" smtClean="0"/>
          </a:p>
          <a:p>
            <a:r>
              <a:rPr lang="sv-SE" sz="3600" dirty="0" err="1" smtClean="0"/>
              <a:t>Select</a:t>
            </a:r>
            <a:r>
              <a:rPr lang="sv-SE" sz="3600" dirty="0" smtClean="0"/>
              <a:t> and </a:t>
            </a:r>
            <a:r>
              <a:rPr lang="sv-SE" sz="3600" dirty="0" err="1" smtClean="0"/>
              <a:t>choose</a:t>
            </a:r>
            <a:r>
              <a:rPr lang="sv-SE" sz="3600" dirty="0" smtClean="0"/>
              <a:t> </a:t>
            </a:r>
            <a:r>
              <a:rPr lang="sv-SE" sz="3600" dirty="0" err="1" smtClean="0"/>
              <a:t>disease</a:t>
            </a:r>
            <a:r>
              <a:rPr lang="sv-SE" sz="3600" dirty="0" smtClean="0"/>
              <a:t> and</a:t>
            </a:r>
          </a:p>
          <a:p>
            <a:r>
              <a:rPr lang="sv-SE" sz="3600" dirty="0" smtClean="0"/>
              <a:t> </a:t>
            </a:r>
            <a:r>
              <a:rPr lang="sv-SE" sz="3600" dirty="0" err="1" smtClean="0"/>
              <a:t>click</a:t>
            </a:r>
            <a:r>
              <a:rPr lang="sv-SE" sz="3600" dirty="0" smtClean="0"/>
              <a:t> </a:t>
            </a:r>
            <a:r>
              <a:rPr lang="sv-SE" sz="3600" dirty="0" err="1" smtClean="0"/>
              <a:t>clinical</a:t>
            </a:r>
            <a:r>
              <a:rPr lang="sv-SE" sz="3600" dirty="0" smtClean="0"/>
              <a:t> synopsis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281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 err="1" smtClean="0"/>
              <a:t>Riskgrading</a:t>
            </a:r>
            <a:r>
              <a:rPr lang="sv-SE" dirty="0" smtClean="0"/>
              <a:t> for </a:t>
            </a:r>
            <a:r>
              <a:rPr lang="sv-SE" dirty="0" err="1" smtClean="0"/>
              <a:t>individual</a:t>
            </a:r>
            <a:r>
              <a:rPr lang="sv-SE" dirty="0" smtClean="0"/>
              <a:t> as </a:t>
            </a:r>
            <a:r>
              <a:rPr lang="sv-SE" dirty="0" err="1" smtClean="0"/>
              <a:t>well</a:t>
            </a:r>
            <a:r>
              <a:rPr lang="sv-SE" dirty="0" smtClean="0"/>
              <a:t> as general information</a:t>
            </a:r>
          </a:p>
          <a:p>
            <a:r>
              <a:rPr lang="sv-SE" u="sng" dirty="0" smtClean="0">
                <a:hlinkClick r:id="rId2"/>
              </a:rPr>
              <a:t>http://www.drugs-porphyria.org</a:t>
            </a:r>
            <a:r>
              <a:rPr lang="sv-SE" u="sng" smtClean="0">
                <a:hlinkClick r:id="rId2"/>
              </a:rPr>
              <a:t>/</a:t>
            </a:r>
            <a:endParaRPr lang="sv-SE" u="sng" smtClean="0"/>
          </a:p>
          <a:p>
            <a:endParaRPr lang="sv-SE" u="sng" dirty="0" smtClean="0"/>
          </a:p>
          <a:p>
            <a:pPr marL="0" indent="0">
              <a:buNone/>
            </a:pPr>
            <a:r>
              <a:rPr lang="sv-SE" dirty="0" smtClean="0"/>
              <a:t>HIV </a:t>
            </a:r>
            <a:r>
              <a:rPr lang="sv-SE" dirty="0" err="1" smtClean="0"/>
              <a:t>drugs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complicated</a:t>
            </a:r>
            <a:r>
              <a:rPr lang="sv-SE" dirty="0" smtClean="0"/>
              <a:t>.. </a:t>
            </a:r>
          </a:p>
          <a:p>
            <a:r>
              <a:rPr lang="sv-SE" u="sng" dirty="0" smtClean="0">
                <a:hlinkClick r:id="rId3"/>
              </a:rPr>
              <a:t>http://www.hiv-druginteractions.org</a:t>
            </a:r>
            <a:endParaRPr lang="sv-SE" u="sng" dirty="0" smtClean="0"/>
          </a:p>
          <a:p>
            <a:endParaRPr lang="sv-SE" u="sng" dirty="0" smtClean="0"/>
          </a:p>
          <a:p>
            <a:pPr marL="0" indent="0">
              <a:buNone/>
            </a:pPr>
            <a:r>
              <a:rPr lang="sv-SE" dirty="0" smtClean="0"/>
              <a:t>Long </a:t>
            </a:r>
            <a:r>
              <a:rPr lang="sv-SE" dirty="0" err="1" smtClean="0"/>
              <a:t>qT</a:t>
            </a:r>
            <a:endParaRPr lang="sv-SE" dirty="0" smtClean="0"/>
          </a:p>
          <a:p>
            <a:r>
              <a:rPr lang="sv-SE" dirty="0" err="1" smtClean="0"/>
              <a:t>https</a:t>
            </a:r>
            <a:r>
              <a:rPr lang="sv-SE" dirty="0" smtClean="0"/>
              <a:t>://</a:t>
            </a:r>
            <a:r>
              <a:rPr lang="sv-SE" dirty="0" err="1" smtClean="0"/>
              <a:t>crediblemeds.org</a:t>
            </a:r>
            <a:r>
              <a:rPr lang="sv-SE" dirty="0" smtClean="0"/>
              <a:t>/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3909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</Words>
  <Application>Microsoft Macintosh PowerPoint</Application>
  <PresentationFormat>Bildspel på skärmen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Company>SFI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Gunilla Islander</dc:creator>
  <cp:lastModifiedBy>Gunilla Islander</cp:lastModifiedBy>
  <cp:revision>2</cp:revision>
  <dcterms:created xsi:type="dcterms:W3CDTF">2017-09-08T05:42:26Z</dcterms:created>
  <dcterms:modified xsi:type="dcterms:W3CDTF">2017-09-08T05:48:50Z</dcterms:modified>
</cp:coreProperties>
</file>