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794B-FCBF-7B42-B179-F085E37C165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2F62-B73C-E042-9207-16F8CA11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794B-FCBF-7B42-B179-F085E37C165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2F62-B73C-E042-9207-16F8CA11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794B-FCBF-7B42-B179-F085E37C165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2F62-B73C-E042-9207-16F8CA11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892969" y="1946672"/>
            <a:ext cx="7358063" cy="4018359"/>
          </a:xfrm>
          <a:prstGeom prst="rect">
            <a:avLst/>
          </a:prstGeom>
        </p:spPr>
        <p:txBody>
          <a:bodyPr/>
          <a:lstStyle>
            <a:lvl1pPr>
              <a:spcBef>
                <a:spcPts val="1687"/>
              </a:spcBef>
            </a:lvl1pPr>
            <a:lvl2pPr>
              <a:spcBef>
                <a:spcPts val="1687"/>
              </a:spcBef>
            </a:lvl2pPr>
            <a:lvl3pPr>
              <a:spcBef>
                <a:spcPts val="1687"/>
              </a:spcBef>
            </a:lvl3pPr>
            <a:lvl4pPr>
              <a:spcBef>
                <a:spcPts val="1687"/>
              </a:spcBef>
            </a:lvl4pPr>
            <a:lvl5pPr>
              <a:spcBef>
                <a:spcPts val="1687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5343011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794B-FCBF-7B42-B179-F085E37C165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2F62-B73C-E042-9207-16F8CA11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794B-FCBF-7B42-B179-F085E37C165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2F62-B73C-E042-9207-16F8CA11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794B-FCBF-7B42-B179-F085E37C165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2F62-B73C-E042-9207-16F8CA11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794B-FCBF-7B42-B179-F085E37C165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2F62-B73C-E042-9207-16F8CA11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794B-FCBF-7B42-B179-F085E37C165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2F62-B73C-E042-9207-16F8CA11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794B-FCBF-7B42-B179-F085E37C165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2F62-B73C-E042-9207-16F8CA11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794B-FCBF-7B42-B179-F085E37C165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2F62-B73C-E042-9207-16F8CA11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794B-FCBF-7B42-B179-F085E37C165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2F62-B73C-E042-9207-16F8CA11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B794B-FCBF-7B42-B179-F085E37C1655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2F62-B73C-E042-9207-16F8CA11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/>
          </p:nvPr>
        </p:nvSpPr>
        <p:spPr>
          <a:xfrm>
            <a:off x="172628" y="375047"/>
            <a:ext cx="8631381" cy="3429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FB00"/>
                </a:solidFill>
              </a:defRPr>
            </a:lvl1pPr>
          </a:lstStyle>
          <a:p>
            <a:r>
              <a:rPr dirty="0"/>
              <a:t>Big Data and the Future of Pediatric Anesthesia</a:t>
            </a:r>
          </a:p>
        </p:txBody>
      </p:sp>
      <p:sp>
        <p:nvSpPr>
          <p:cNvPr id="204" name="Shape 204"/>
          <p:cNvSpPr/>
          <p:nvPr/>
        </p:nvSpPr>
        <p:spPr>
          <a:xfrm>
            <a:off x="1506654" y="3579833"/>
            <a:ext cx="6130694" cy="2011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algn="ctr" defTabSz="410751">
              <a:defRPr sz="42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"/>
              </a:defRPr>
            </a:pPr>
            <a:r>
              <a:rPr dirty="0"/>
              <a:t>Joseph P. Cravero MD FAAP</a:t>
            </a:r>
          </a:p>
          <a:p>
            <a:pPr algn="ctr" defTabSz="410751">
              <a:defRPr sz="42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"/>
              </a:defRPr>
            </a:pPr>
            <a:r>
              <a:rPr lang="en-US" sz="4200" dirty="0">
                <a:sym typeface="Gill Sans"/>
              </a:rPr>
              <a:t>34th SSAI </a:t>
            </a:r>
            <a:r>
              <a:rPr lang="en-US" sz="4200" dirty="0" smtClean="0">
                <a:sym typeface="Gill Sans"/>
              </a:rPr>
              <a:t>Congress</a:t>
            </a:r>
            <a:endParaRPr dirty="0"/>
          </a:p>
          <a:p>
            <a:pPr algn="ctr" defTabSz="410751">
              <a:defRPr sz="42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"/>
              </a:defRPr>
            </a:pPr>
            <a:r>
              <a:rPr dirty="0"/>
              <a:t>No disclosures</a:t>
            </a:r>
          </a:p>
        </p:txBody>
      </p:sp>
      <p:pic>
        <p:nvPicPr>
          <p:cNvPr id="205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62695" y="6241852"/>
            <a:ext cx="6456164" cy="56257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80167582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Large Data Impact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2969" y="1946672"/>
            <a:ext cx="7358063" cy="4566614"/>
          </a:xfrm>
        </p:spPr>
        <p:txBody>
          <a:bodyPr/>
          <a:lstStyle/>
          <a:p>
            <a:r>
              <a:rPr lang="en-US" b="1" dirty="0" smtClean="0"/>
              <a:t>Large data analysis is used in all areas of commerce and science to aid in predicting outcomes. </a:t>
            </a:r>
          </a:p>
          <a:p>
            <a:r>
              <a:rPr lang="en-US" b="1" dirty="0" smtClean="0"/>
              <a:t>Advent of the EMR allows Large Data collection for Anesthesiology. </a:t>
            </a:r>
          </a:p>
          <a:p>
            <a:r>
              <a:rPr lang="en-US" b="1" dirty="0" smtClean="0"/>
              <a:t>Large observational trials can produce similar results as prospective randomized trials.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4644458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Current Examples of LD use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Pediatric Sedation Research Consortium</a:t>
            </a:r>
          </a:p>
          <a:p>
            <a:r>
              <a:rPr lang="en-US" dirty="0" smtClean="0"/>
              <a:t>Pediatric Regional Anesthesia Network</a:t>
            </a:r>
          </a:p>
          <a:p>
            <a:r>
              <a:rPr lang="en-US" dirty="0" smtClean="0"/>
              <a:t>Congenital Cardiac Anesthesia Society</a:t>
            </a:r>
          </a:p>
          <a:p>
            <a:r>
              <a:rPr lang="en-US" dirty="0" smtClean="0"/>
              <a:t>Anesthesia Quality Institute</a:t>
            </a:r>
          </a:p>
          <a:p>
            <a:r>
              <a:rPr lang="en-US" dirty="0" smtClean="0"/>
              <a:t>Offer data on low frequency events critical to anesthesia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32147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Boston Children’s Integrated Outcomes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Integration of outcomes data at one institution can provide data for comprehensive outcome analysis.</a:t>
            </a:r>
          </a:p>
          <a:p>
            <a:r>
              <a:rPr lang="en-US" dirty="0" smtClean="0"/>
              <a:t>Data can be collected continuously and continually fed back to anesthesiologists</a:t>
            </a:r>
          </a:p>
          <a:p>
            <a:r>
              <a:rPr lang="en-US" dirty="0" smtClean="0"/>
              <a:t>Use to drive practice parameters </a:t>
            </a:r>
            <a:r>
              <a:rPr lang="en-US" smtClean="0"/>
              <a:t>and methods.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58679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</TotalTime>
  <Words>130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</vt:lpstr>
      <vt:lpstr>Big Data and the Future of Pediatric Anesthesia</vt:lpstr>
      <vt:lpstr>Large Data Impact</vt:lpstr>
      <vt:lpstr>Current Examples of LD use </vt:lpstr>
      <vt:lpstr>Boston Children’s Integrated Outcomes</vt:lpstr>
    </vt:vector>
  </TitlesOfParts>
  <Company>Dartmouth Hitchcock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and the Future of Pediatric Anesthesia</dc:title>
  <dc:creator>Joseph Cravero User</dc:creator>
  <cp:lastModifiedBy>Joseph Cravero User</cp:lastModifiedBy>
  <cp:revision>1</cp:revision>
  <dcterms:created xsi:type="dcterms:W3CDTF">2017-08-22T19:39:36Z</dcterms:created>
  <dcterms:modified xsi:type="dcterms:W3CDTF">2017-08-22T19:49:05Z</dcterms:modified>
</cp:coreProperties>
</file>