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3919"/>
  </p:normalViewPr>
  <p:slideViewPr>
    <p:cSldViewPr snapToGrid="0" snapToObjects="1">
      <p:cViewPr varScale="1">
        <p:scale>
          <a:sx n="88" d="100"/>
          <a:sy n="8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4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98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7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184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0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0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38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34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10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1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93AF-B77F-F64D-B5A3-E4CE7A3172EA}" type="datetimeFigureOut">
              <a:rPr lang="sv-SE" smtClean="0"/>
              <a:t>2019-01-29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6466-8654-8C4C-AAAF-857070B494D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44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2065114" y="2125662"/>
            <a:ext cx="9694069" cy="473233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sv-SE" altLang="sv-SE" sz="3600" dirty="0">
                <a:solidFill>
                  <a:schemeClr val="tx1"/>
                </a:solidFill>
              </a:rPr>
              <a:t>Namn: 	</a:t>
            </a:r>
            <a:r>
              <a:rPr lang="sv-SE" altLang="sv-SE" sz="3600" dirty="0" smtClean="0">
                <a:solidFill>
                  <a:schemeClr val="tx1"/>
                </a:solidFill>
              </a:rPr>
              <a:t>	Petra </a:t>
            </a:r>
            <a:r>
              <a:rPr lang="sv-SE" altLang="sv-SE" sz="3600" dirty="0">
                <a:solidFill>
                  <a:schemeClr val="tx1"/>
                </a:solidFill>
              </a:rPr>
              <a:t>Andersson, </a:t>
            </a:r>
            <a:r>
              <a:rPr lang="sv-SE" altLang="sv-SE" sz="3600" dirty="0" smtClean="0">
                <a:solidFill>
                  <a:schemeClr val="tx1"/>
                </a:solidFill>
              </a:rPr>
              <a:t>Luleå</a:t>
            </a:r>
            <a:endParaRPr lang="sv-SE" altLang="sv-SE" sz="3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sz="3600" dirty="0">
                <a:solidFill>
                  <a:schemeClr val="tx1"/>
                </a:solidFill>
              </a:rPr>
              <a:t>Titel: 	</a:t>
            </a:r>
            <a:r>
              <a:rPr lang="sv-SE" altLang="sv-SE" sz="3600" dirty="0" smtClean="0">
                <a:solidFill>
                  <a:schemeClr val="tx1"/>
                </a:solidFill>
              </a:rPr>
              <a:t>	Intressanta vetenskaper</a:t>
            </a:r>
            <a:endParaRPr lang="sv-SE" altLang="sv-SE" sz="3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sv-SE" altLang="sv-SE" sz="2500" dirty="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 dirty="0">
                <a:solidFill>
                  <a:srgbClr val="000000"/>
                </a:solidFill>
              </a:rPr>
              <a:t>Alternativ 1. 	Ingen intressekonflikt.</a:t>
            </a:r>
            <a:endParaRPr lang="sv-SE" altLang="sv-SE" sz="3600" dirty="0">
              <a:solidFill>
                <a:srgbClr val="898989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sv-SE" altLang="sv-SE" sz="2500" dirty="0" smtClean="0">
              <a:solidFill>
                <a:srgbClr val="00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 dirty="0" smtClean="0">
                <a:solidFill>
                  <a:srgbClr val="000000"/>
                </a:solidFill>
              </a:rPr>
              <a:t>Alternativ </a:t>
            </a:r>
            <a:r>
              <a:rPr lang="sv-SE" altLang="sv-SE" sz="2500" dirty="0">
                <a:solidFill>
                  <a:srgbClr val="000000"/>
                </a:solidFill>
              </a:rPr>
              <a:t>2. 	Intressekonflikt: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 dirty="0">
                <a:solidFill>
                  <a:srgbClr val="000000"/>
                </a:solidFill>
              </a:rPr>
              <a:t>				Konsultuppdrag för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 dirty="0">
                <a:solidFill>
                  <a:srgbClr val="000000"/>
                </a:solidFill>
              </a:rPr>
              <a:t>				Forskningsanslag från X-företaget</a:t>
            </a:r>
          </a:p>
          <a:p>
            <a:pPr algn="l" eaLnBrk="1" hangingPunct="1">
              <a:lnSpc>
                <a:spcPct val="90000"/>
              </a:lnSpc>
            </a:pPr>
            <a:r>
              <a:rPr lang="sv-SE" altLang="sv-SE" sz="2500" dirty="0">
                <a:solidFill>
                  <a:srgbClr val="000000"/>
                </a:solidFill>
              </a:rPr>
              <a:t>				Regelbundna föreläsningar för X-företaget 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0"/>
            <a:ext cx="11454384" cy="182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Macintosh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Charlotta Ekheim</dc:creator>
  <cp:lastModifiedBy>charlotta@mkon.se</cp:lastModifiedBy>
  <cp:revision>3</cp:revision>
  <cp:lastPrinted>2017-10-30T13:40:48Z</cp:lastPrinted>
  <dcterms:created xsi:type="dcterms:W3CDTF">2017-10-30T13:33:11Z</dcterms:created>
  <dcterms:modified xsi:type="dcterms:W3CDTF">2019-01-29T16:26:02Z</dcterms:modified>
</cp:coreProperties>
</file>