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3919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4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9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8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0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0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38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3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0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1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93AF-B77F-F64D-B5A3-E4CE7A3172EA}" type="datetimeFigureOut">
              <a:rPr lang="sv-SE" smtClean="0"/>
              <a:t>2020-01-30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44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2065114" y="2125662"/>
            <a:ext cx="9694069" cy="473233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sv-SE" altLang="sv-SE" sz="3600">
                <a:solidFill>
                  <a:schemeClr val="tx1"/>
                </a:solidFill>
              </a:rPr>
              <a:t>Namn: 		Petra Andersson, Malmö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3600">
                <a:solidFill>
                  <a:schemeClr val="tx1"/>
                </a:solidFill>
              </a:rPr>
              <a:t>Titel: 		Intressanta vetenskaper</a:t>
            </a:r>
          </a:p>
          <a:p>
            <a:pPr algn="l" eaLnBrk="1" hangingPunct="1">
              <a:lnSpc>
                <a:spcPct val="90000"/>
              </a:lnSpc>
            </a:pPr>
            <a:endParaRPr lang="sv-SE" altLang="sv-SE" sz="2500">
              <a:solidFill>
                <a:srgbClr val="0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>
                <a:solidFill>
                  <a:srgbClr val="000000"/>
                </a:solidFill>
              </a:rPr>
              <a:t>Alternativ 1. 	Ingen intressekonflikt.</a:t>
            </a:r>
            <a:endParaRPr lang="sv-SE" altLang="sv-SE" sz="3600">
              <a:solidFill>
                <a:srgbClr val="898989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sv-SE" altLang="sv-SE" sz="2500">
              <a:solidFill>
                <a:srgbClr val="0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>
                <a:solidFill>
                  <a:srgbClr val="000000"/>
                </a:solidFill>
              </a:rPr>
              <a:t>Alternativ 2. 	Intressekonflikt: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>
                <a:solidFill>
                  <a:srgbClr val="000000"/>
                </a:solidFill>
              </a:rPr>
              <a:t>				Konsultuppdrag för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>
                <a:solidFill>
                  <a:srgbClr val="000000"/>
                </a:solidFill>
              </a:rPr>
              <a:t>				Forskningsanslag från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>
                <a:solidFill>
                  <a:srgbClr val="000000"/>
                </a:solidFill>
              </a:rPr>
              <a:t>				Regelbundna föreläsningar för X-företaget </a:t>
            </a:r>
            <a:endParaRPr lang="sv-SE" altLang="sv-SE" sz="2500" dirty="0">
              <a:solidFill>
                <a:srgbClr val="000000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978824A-0610-AA40-AFD0-32AA6E5CE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54" y="148281"/>
            <a:ext cx="10896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Macintosh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Charlotta Ekheim</dc:creator>
  <cp:lastModifiedBy>Microsoft Office User</cp:lastModifiedBy>
  <cp:revision>5</cp:revision>
  <cp:lastPrinted>2017-10-30T13:40:48Z</cp:lastPrinted>
  <dcterms:created xsi:type="dcterms:W3CDTF">2017-10-30T13:33:11Z</dcterms:created>
  <dcterms:modified xsi:type="dcterms:W3CDTF">2020-01-30T13:21:02Z</dcterms:modified>
</cp:coreProperties>
</file>