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3919"/>
  </p:normalViewPr>
  <p:slideViewPr>
    <p:cSldViewPr snapToGrid="0" snapToObjects="1">
      <p:cViewPr varScale="1">
        <p:scale>
          <a:sx n="88" d="100"/>
          <a:sy n="88" d="100"/>
        </p:scale>
        <p:origin x="17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9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8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0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0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38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0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1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93AF-B77F-F64D-B5A3-E4CE7A3172EA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44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938528" y="3096768"/>
            <a:ext cx="9692639" cy="460814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chemeClr val="tx1"/>
                </a:solidFill>
              </a:rPr>
              <a:t>Namn: 		Petra Andersson, Malmö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chemeClr val="tx1"/>
                </a:solidFill>
              </a:rPr>
              <a:t>Titel: 		Intressanta vetenskaper</a:t>
            </a:r>
          </a:p>
          <a:p>
            <a:pPr algn="l" eaLnBrk="1" hangingPunct="1">
              <a:lnSpc>
                <a:spcPct val="90000"/>
              </a:lnSpc>
            </a:pPr>
            <a:endParaRPr lang="sv-SE" altLang="sv-SE" dirty="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Alternativ 1. 	Ingen intressekonflikt.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Alternativ 2. 	Intressekonflikt: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Konsultuppdrag för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Forskningsanslag från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Regelbundna föreläsningar för X-företaget </a:t>
            </a: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03C6FFFB-FE88-F61B-4067-3DBB9A4DA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" y="0"/>
            <a:ext cx="12184963" cy="233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Macintosh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Charlotta Ekheim</dc:creator>
  <cp:lastModifiedBy>Ola Nilsson</cp:lastModifiedBy>
  <cp:revision>8</cp:revision>
  <cp:lastPrinted>2017-10-30T13:40:48Z</cp:lastPrinted>
  <dcterms:created xsi:type="dcterms:W3CDTF">2017-10-30T13:33:11Z</dcterms:created>
  <dcterms:modified xsi:type="dcterms:W3CDTF">2023-03-20T13:28:17Z</dcterms:modified>
</cp:coreProperties>
</file>